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8" r:id="rId2"/>
    <p:sldId id="257" r:id="rId3"/>
    <p:sldId id="266" r:id="rId4"/>
    <p:sldId id="263" r:id="rId5"/>
    <p:sldId id="262" r:id="rId6"/>
    <p:sldId id="265" r:id="rId7"/>
    <p:sldId id="264" r:id="rId8"/>
    <p:sldId id="260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8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F2DEB-C3B6-4A10-A211-980FF8A5DCBF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68E59-7600-4C4A-9CFA-A7C0BCA30F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175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68E59-7600-4C4A-9CFA-A7C0BCA30FB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627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68E59-7600-4C4A-9CFA-A7C0BCA30FB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627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" y="0"/>
            <a:ext cx="91430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91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94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00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46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076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7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09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1073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13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878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27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743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459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Arial Black" pitchFamily="34" charset="0"/>
                <a:ea typeface="Adobe Gothic Std B" pitchFamily="34" charset="-128"/>
              </a:rPr>
              <a:t>HistoricVR</a:t>
            </a:r>
            <a:endParaRPr lang="ru-RU" dirty="0">
              <a:latin typeface="Arial Black" pitchFamily="34" charset="0"/>
              <a:ea typeface="Adobe Gothic Std B" pitchFamily="34" charset="-128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 Black" pitchFamily="34" charset="0"/>
              </a:rPr>
              <a:t>Pinjarium</a:t>
            </a:r>
            <a:r>
              <a:rPr lang="en-US" dirty="0">
                <a:latin typeface="Arial Black" pitchFamily="34" charset="0"/>
              </a:rPr>
              <a:t> present</a:t>
            </a:r>
            <a:endParaRPr lang="ru-RU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717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886700" cy="759618"/>
          </a:xfrm>
        </p:spPr>
        <p:txBody>
          <a:bodyPr/>
          <a:lstStyle/>
          <a:p>
            <a:r>
              <a:rPr lang="ru-RU" dirty="0" smtClean="0">
                <a:latin typeface="Arial Black" pitchFamily="34" charset="0"/>
              </a:rPr>
              <a:t>Зачем</a:t>
            </a:r>
            <a:r>
              <a:rPr lang="en-US" dirty="0" smtClean="0">
                <a:latin typeface="Arial Black" pitchFamily="34" charset="0"/>
              </a:rPr>
              <a:t>?</a:t>
            </a:r>
            <a:endParaRPr lang="ru-RU" dirty="0">
              <a:latin typeface="Arial Black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5"/>
            <a:ext cx="39433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Современные игры позволяют погрузиться в историческую эпоху, зачастую, гораздо лучше, чем учебники истории. Но, к сожалению, таких игр достаточно мало. Наш проект призван стать платформой для изучения истории и географии на неограниченном временном интервале.</a:t>
            </a:r>
          </a:p>
        </p:txBody>
      </p:sp>
      <p:pic>
        <p:nvPicPr>
          <p:cNvPr id="1028" name="Picture 4" descr="E:\Загрузки\depositphotos_39205555-stock-illustration-business-man-seeks-solutions-fo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844824"/>
            <a:ext cx="396044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427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886700" cy="759618"/>
          </a:xfrm>
        </p:spPr>
        <p:txBody>
          <a:bodyPr/>
          <a:lstStyle/>
          <a:p>
            <a:r>
              <a:rPr lang="ru-RU" dirty="0" smtClean="0">
                <a:latin typeface="Arial Black" pitchFamily="34" charset="0"/>
              </a:rPr>
              <a:t>Что позволяет</a:t>
            </a:r>
            <a:r>
              <a:rPr lang="en-US" dirty="0" smtClean="0">
                <a:latin typeface="Arial Black" pitchFamily="34" charset="0"/>
              </a:rPr>
              <a:t>?</a:t>
            </a:r>
            <a:endParaRPr lang="ru-RU" dirty="0">
              <a:latin typeface="Arial Black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88024" y="1825625"/>
            <a:ext cx="39433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Благодаря  нашему проекту, вы сможете проникнуться атмосферой исторической эпохи и почувствовать себя участником легендарных событий. Детально проработанный мир подарит вам незабываемый опыт  благодаря очкам виртуальной реальности.</a:t>
            </a:r>
            <a:endParaRPr lang="ru-RU" sz="2400" dirty="0"/>
          </a:p>
        </p:txBody>
      </p:sp>
      <p:pic>
        <p:nvPicPr>
          <p:cNvPr id="2050" name="Picture 2" descr="E:\Загрузки\1793504_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3871838" cy="38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996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886700" cy="759618"/>
          </a:xfrm>
        </p:spPr>
        <p:txBody>
          <a:bodyPr/>
          <a:lstStyle/>
          <a:p>
            <a:r>
              <a:rPr lang="ru-RU" dirty="0" smtClean="0">
                <a:latin typeface="Arial Black" pitchFamily="34" charset="0"/>
              </a:rPr>
              <a:t>Для кого</a:t>
            </a:r>
            <a:r>
              <a:rPr lang="en-US" dirty="0" smtClean="0">
                <a:latin typeface="Arial Black" pitchFamily="34" charset="0"/>
              </a:rPr>
              <a:t>?</a:t>
            </a:r>
            <a:endParaRPr lang="ru-RU" dirty="0">
              <a:latin typeface="Arial Black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Целевая аудитория – школьники и студенты с 6 до 20 лет. </a:t>
            </a: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Наш </a:t>
            </a:r>
            <a:r>
              <a:rPr lang="ru-RU" sz="2400" dirty="0"/>
              <a:t>проект преимущественно ориентирован на подрастающие поколение. Ведь именно на уроках истории или географии иногда так нахватает зрелищной картинки для полного погружения в изучаемый материал. </a:t>
            </a:r>
          </a:p>
        </p:txBody>
      </p:sp>
      <p:pic>
        <p:nvPicPr>
          <p:cNvPr id="1027" name="Picture 3" descr="E:\Загрузки\Targeting-Investor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89040"/>
            <a:ext cx="4006304" cy="26722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334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886700" cy="759618"/>
          </a:xfrm>
        </p:spPr>
        <p:txBody>
          <a:bodyPr/>
          <a:lstStyle/>
          <a:p>
            <a:r>
              <a:rPr lang="ru-RU" dirty="0" smtClean="0">
                <a:latin typeface="Arial Black" pitchFamily="34" charset="0"/>
              </a:rPr>
              <a:t>Анализ рынка</a:t>
            </a:r>
            <a:endParaRPr lang="ru-RU" dirty="0">
              <a:latin typeface="Arial Black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¯\_(</a:t>
            </a:r>
            <a:r>
              <a:rPr lang="ja-JP" altLang="en-US" dirty="0"/>
              <a:t>ツ</a:t>
            </a:r>
            <a:r>
              <a:rPr lang="en-US" altLang="ja-JP" dirty="0"/>
              <a:t>)_/¯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543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886700" cy="759618"/>
          </a:xfrm>
        </p:spPr>
        <p:txBody>
          <a:bodyPr/>
          <a:lstStyle/>
          <a:p>
            <a:r>
              <a:rPr lang="ru-RU" dirty="0" smtClean="0">
                <a:latin typeface="Arial Black" pitchFamily="34" charset="0"/>
              </a:rPr>
              <a:t>Почему именно мы</a:t>
            </a:r>
            <a:r>
              <a:rPr lang="en-US" dirty="0" smtClean="0">
                <a:latin typeface="Arial Black" pitchFamily="34" charset="0"/>
              </a:rPr>
              <a:t>?</a:t>
            </a:r>
            <a:endParaRPr lang="ru-RU" dirty="0">
              <a:latin typeface="Arial Black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Мы предоставляем </a:t>
            </a:r>
            <a:r>
              <a:rPr lang="ru-RU" dirty="0"/>
              <a:t>беспрецедентный </a:t>
            </a:r>
            <a:r>
              <a:rPr lang="ru-RU" dirty="0" smtClean="0"/>
              <a:t>по </a:t>
            </a:r>
            <a:r>
              <a:rPr lang="ru-RU" dirty="0"/>
              <a:t>масштабу проект, с уникальным уровнем </a:t>
            </a:r>
            <a:r>
              <a:rPr lang="ru-RU" dirty="0" smtClean="0"/>
              <a:t>детализации и </a:t>
            </a:r>
            <a:r>
              <a:rPr lang="ru-RU" dirty="0"/>
              <a:t>полным погружением в мир виртуальной реальности за счет всякого рода </a:t>
            </a:r>
            <a:r>
              <a:rPr lang="ru-RU" dirty="0" smtClean="0"/>
              <a:t>интерактивных событий и мероприятий.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583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886700" cy="759618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Arial Black" pitchFamily="34" charset="0"/>
              </a:rPr>
              <a:t>В чем ваша выгода</a:t>
            </a:r>
            <a:r>
              <a:rPr lang="en-US" dirty="0" smtClean="0">
                <a:latin typeface="Arial Black" pitchFamily="34" charset="0"/>
              </a:rPr>
              <a:t>?</a:t>
            </a:r>
            <a:endParaRPr lang="ru-RU" dirty="0">
              <a:latin typeface="Arial Black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Ненавязчивая и </a:t>
            </a:r>
            <a:r>
              <a:rPr lang="ru-RU" dirty="0" err="1"/>
              <a:t>таргетированная</a:t>
            </a:r>
            <a:r>
              <a:rPr lang="ru-RU" dirty="0"/>
              <a:t> </a:t>
            </a:r>
            <a:r>
              <a:rPr lang="ru-RU" dirty="0" smtClean="0"/>
              <a:t>реклама</a:t>
            </a:r>
            <a:r>
              <a:rPr lang="en-US" dirty="0" smtClean="0"/>
              <a:t>, </a:t>
            </a:r>
            <a:r>
              <a:rPr lang="ru-RU" dirty="0" smtClean="0"/>
              <a:t>приносящая стабильный доход </a:t>
            </a:r>
            <a:endParaRPr lang="ru-RU" dirty="0"/>
          </a:p>
          <a:p>
            <a:r>
              <a:rPr lang="ru-RU" dirty="0"/>
              <a:t> </a:t>
            </a:r>
            <a:r>
              <a:rPr lang="ru-RU" dirty="0" smtClean="0"/>
              <a:t>и этот список может пополниться!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4496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886700" cy="759618"/>
          </a:xfrm>
        </p:spPr>
        <p:txBody>
          <a:bodyPr/>
          <a:lstStyle/>
          <a:p>
            <a:r>
              <a:rPr lang="ru-RU" dirty="0" smtClean="0">
                <a:latin typeface="Arial Black" pitchFamily="34" charset="0"/>
              </a:rPr>
              <a:t>Технологии решения</a:t>
            </a:r>
            <a:endParaRPr lang="ru-RU" dirty="0">
              <a:latin typeface="Arial Black" pitchFamily="34" charset="0"/>
            </a:endParaRPr>
          </a:p>
        </p:txBody>
      </p:sp>
      <p:sp>
        <p:nvSpPr>
          <p:cNvPr id="5" name="TextShape 3"/>
          <p:cNvSpPr txBox="1"/>
          <p:nvPr/>
        </p:nvSpPr>
        <p:spPr>
          <a:xfrm>
            <a:off x="457200" y="3678168"/>
            <a:ext cx="1991160" cy="30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 err="1">
                <a:latin typeface="Arial"/>
              </a:rPr>
              <a:t>Стек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технологий</a:t>
            </a:r>
            <a:r>
              <a:rPr lang="en-US" sz="1800" b="0" strike="noStrike" spc="-1" dirty="0">
                <a:latin typeface="Arial"/>
              </a:rPr>
              <a:t>:</a:t>
            </a: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/>
        </p:blipFill>
        <p:spPr>
          <a:xfrm>
            <a:off x="471960" y="4180728"/>
            <a:ext cx="1905480" cy="1070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/>
          <p:cNvPicPr/>
          <p:nvPr/>
        </p:nvPicPr>
        <p:blipFill>
          <a:blip r:embed="rId3"/>
          <a:stretch/>
        </p:blipFill>
        <p:spPr>
          <a:xfrm>
            <a:off x="2651760" y="3861048"/>
            <a:ext cx="1719720" cy="1719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0" y="1732877"/>
            <a:ext cx="9144000" cy="759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 smtClean="0">
                <a:latin typeface="Arial Black" pitchFamily="34" charset="0"/>
              </a:rPr>
              <a:t>Основная технология -</a:t>
            </a:r>
            <a:r>
              <a:rPr lang="en-US" sz="2800" dirty="0" smtClean="0">
                <a:latin typeface="Arial Black" pitchFamily="34" charset="0"/>
              </a:rPr>
              <a:t> VR</a:t>
            </a:r>
            <a:endParaRPr lang="ru-RU" sz="2800" dirty="0">
              <a:latin typeface="Arial Black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4"/>
          <a:stretch/>
        </p:blipFill>
        <p:spPr>
          <a:xfrm>
            <a:off x="4971913" y="3284984"/>
            <a:ext cx="3754672" cy="2592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26273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powerpointbase.com-825</Template>
  <TotalTime>110</TotalTime>
  <Words>181</Words>
  <Application>Microsoft Office PowerPoint</Application>
  <PresentationFormat>Экран (4:3)</PresentationFormat>
  <Paragraphs>21</Paragraphs>
  <Slides>8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HistoricVR</vt:lpstr>
      <vt:lpstr>Зачем?</vt:lpstr>
      <vt:lpstr>Что позволяет?</vt:lpstr>
      <vt:lpstr>Для кого?</vt:lpstr>
      <vt:lpstr>Анализ рынка</vt:lpstr>
      <vt:lpstr>Почему именно мы?</vt:lpstr>
      <vt:lpstr>В чем ваша выгода?</vt:lpstr>
      <vt:lpstr>Технологии решения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</dc:title>
  <dc:creator>Dns</dc:creator>
  <cp:lastModifiedBy>Dns</cp:lastModifiedBy>
  <cp:revision>22</cp:revision>
  <dcterms:created xsi:type="dcterms:W3CDTF">2018-11-23T19:41:36Z</dcterms:created>
  <dcterms:modified xsi:type="dcterms:W3CDTF">2018-11-23T21:35:50Z</dcterms:modified>
</cp:coreProperties>
</file>